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263" r:id="rId3"/>
    <p:sldId id="271" r:id="rId4"/>
    <p:sldId id="270" r:id="rId5"/>
    <p:sldId id="277" r:id="rId6"/>
    <p:sldId id="278" r:id="rId7"/>
    <p:sldId id="279" r:id="rId8"/>
    <p:sldId id="280" r:id="rId9"/>
    <p:sldId id="281" r:id="rId10"/>
    <p:sldId id="282" r:id="rId11"/>
    <p:sldId id="265" r:id="rId12"/>
    <p:sldId id="275" r:id="rId13"/>
    <p:sldId id="276" r:id="rId14"/>
    <p:sldId id="266" r:id="rId15"/>
    <p:sldId id="267" r:id="rId16"/>
    <p:sldId id="272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0" autoAdjust="0"/>
    <p:restoredTop sz="82305" autoAdjust="0"/>
  </p:normalViewPr>
  <p:slideViewPr>
    <p:cSldViewPr snapToGrid="0" showGuides="1">
      <p:cViewPr>
        <p:scale>
          <a:sx n="66" d="100"/>
          <a:sy n="66" d="100"/>
        </p:scale>
        <p:origin x="348" y="7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20/04/2022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20/04/2022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Stagebezoek</a:t>
            </a:r>
            <a:r>
              <a:rPr lang="en-GB"/>
              <a:t> 2: 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393896"/>
            <a:ext cx="9759305" cy="591734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Algemeen:</a:t>
            </a:r>
          </a:p>
          <a:p>
            <a:r>
              <a:rPr lang="nl-BE" sz="2800" dirty="0"/>
              <a:t>Anthos Clusters werken niet op andere cloud platformen</a:t>
            </a:r>
            <a:endParaRPr lang="nl-BE" dirty="0"/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  <a:p>
            <a:pPr marL="0" indent="0"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Recent:</a:t>
            </a:r>
            <a:endParaRPr lang="nl-BE" sz="2800" dirty="0"/>
          </a:p>
          <a:p>
            <a:r>
              <a:rPr lang="nl-BE" sz="2800" dirty="0"/>
              <a:t>Automatisatie nodig bij migratie-fout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91B73-FECC-4056-A19C-A9B71BE52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"/>
          <a:stretch/>
        </p:blipFill>
        <p:spPr>
          <a:xfrm>
            <a:off x="1779103" y="3662289"/>
            <a:ext cx="9351843" cy="135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926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F2622C"/>
                </a:solidFill>
              </a:rPr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0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Group (</a:t>
            </a:r>
            <a:r>
              <a:rPr lang="en-GB" dirty="0" err="1"/>
              <a:t>virtuele</a:t>
            </a:r>
            <a:r>
              <a:rPr lang="en-GB" dirty="0"/>
              <a:t>) machines die </a:t>
            </a:r>
            <a:r>
              <a:rPr lang="en-GB" dirty="0" err="1"/>
              <a:t>samenwerken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Containers </a:t>
            </a:r>
            <a:r>
              <a:rPr lang="en-GB" dirty="0" err="1"/>
              <a:t>deployen</a:t>
            </a:r>
            <a:r>
              <a:rPr lang="en-GB" dirty="0"/>
              <a:t> (pods)</a:t>
            </a:r>
          </a:p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testomgeving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DCBD3-BE10-4186-BC72-B6AE1AA4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76617"/>
            <a:ext cx="5920851" cy="2821605"/>
          </a:xfrm>
          <a:prstGeom prst="rect">
            <a:avLst/>
          </a:prstGeom>
        </p:spPr>
      </p:pic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8253479" y="1789183"/>
            <a:ext cx="1605892" cy="16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r>
              <a:rPr lang="en-GB" dirty="0" err="1"/>
              <a:t>Beheer</a:t>
            </a:r>
            <a:r>
              <a:rPr lang="en-GB" dirty="0"/>
              <a:t> van </a:t>
            </a:r>
            <a:r>
              <a:rPr lang="en-GB" dirty="0" err="1"/>
              <a:t>meerdere</a:t>
            </a:r>
            <a:r>
              <a:rPr lang="en-GB" dirty="0"/>
              <a:t> clusters</a:t>
            </a:r>
          </a:p>
          <a:p>
            <a:r>
              <a:rPr lang="en-GB" dirty="0" err="1"/>
              <a:t>Multicloud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Veel</a:t>
            </a:r>
            <a:r>
              <a:rPr lang="en-GB" dirty="0"/>
              <a:t> troubleshooting - errors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99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1" y="1327636"/>
            <a:ext cx="5237939" cy="42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344</TotalTime>
  <Words>177</Words>
  <Application>Microsoft Office PowerPoint</Application>
  <PresentationFormat>Widescreen</PresentationFormat>
  <Paragraphs>65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atf</vt:lpstr>
      <vt:lpstr>Franklin Gothic atf bold</vt:lpstr>
      <vt:lpstr>Office Theme</vt:lpstr>
      <vt:lpstr>PowerPoint Presentation</vt:lpstr>
      <vt:lpstr>PowerPoint Presentation</vt:lpstr>
      <vt:lpstr>Google Anthos </vt:lpstr>
      <vt:lpstr>Features </vt:lpstr>
      <vt:lpstr>Features </vt:lpstr>
      <vt:lpstr>PowerPoint Presentation</vt:lpstr>
      <vt:lpstr>Kubernetes – Lokale omgeving</vt:lpstr>
      <vt:lpstr>Multicloud Clusters</vt:lpstr>
      <vt:lpstr>Config Management</vt:lpstr>
      <vt:lpstr>VM Migration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22</cp:revision>
  <dcterms:created xsi:type="dcterms:W3CDTF">2022-04-13T07:29:23Z</dcterms:created>
  <dcterms:modified xsi:type="dcterms:W3CDTF">2022-04-20T13:21:51Z</dcterms:modified>
</cp:coreProperties>
</file>